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9" r:id="rId16"/>
    <p:sldId id="310" r:id="rId17"/>
    <p:sldId id="312" r:id="rId18"/>
    <p:sldId id="313" r:id="rId19"/>
    <p:sldId id="314" r:id="rId20"/>
    <p:sldId id="315" r:id="rId21"/>
    <p:sldId id="316" r:id="rId22"/>
    <p:sldId id="317" r:id="rId23"/>
    <p:sldId id="319" r:id="rId24"/>
    <p:sldId id="320" r:id="rId25"/>
    <p:sldId id="321" r:id="rId26"/>
    <p:sldId id="259" r:id="rId27"/>
    <p:sldId id="260" r:id="rId28"/>
    <p:sldId id="274" r:id="rId29"/>
    <p:sldId id="262" r:id="rId30"/>
    <p:sldId id="272" r:id="rId31"/>
    <p:sldId id="292" r:id="rId32"/>
    <p:sldId id="293" r:id="rId33"/>
    <p:sldId id="305" r:id="rId34"/>
    <p:sldId id="304" r:id="rId35"/>
    <p:sldId id="306" r:id="rId36"/>
    <p:sldId id="307" r:id="rId37"/>
    <p:sldId id="294" r:id="rId38"/>
    <p:sldId id="296" r:id="rId39"/>
    <p:sldId id="278" r:id="rId40"/>
    <p:sldId id="280" r:id="rId41"/>
    <p:sldId id="322" r:id="rId42"/>
    <p:sldId id="297" r:id="rId43"/>
    <p:sldId id="298" r:id="rId44"/>
    <p:sldId id="299" r:id="rId45"/>
    <p:sldId id="300" r:id="rId46"/>
    <p:sldId id="301" r:id="rId47"/>
    <p:sldId id="324" r:id="rId48"/>
    <p:sldId id="323" r:id="rId49"/>
    <p:sldId id="308" r:id="rId50"/>
    <p:sldId id="302" r:id="rId51"/>
    <p:sldId id="303" r:id="rId52"/>
    <p:sldId id="295" r:id="rId53"/>
    <p:sldId id="273" r:id="rId54"/>
    <p:sldId id="277" r:id="rId55"/>
    <p:sldId id="275" r:id="rId56"/>
    <p:sldId id="276" r:id="rId57"/>
    <p:sldId id="279" r:id="rId58"/>
    <p:sldId id="261" r:id="rId59"/>
    <p:sldId id="264" r:id="rId6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108" d="100"/>
          <a:sy n="108" d="100"/>
        </p:scale>
        <p:origin x="6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2023/8/1</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2023/8/1</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Week25</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83887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93301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3" name="圖片 2">
            <a:extLst>
              <a:ext uri="{FF2B5EF4-FFF2-40B4-BE49-F238E27FC236}">
                <a16:creationId xmlns:a16="http://schemas.microsoft.com/office/drawing/2014/main" id="{D5F38370-8A19-7946-0549-DCA3E29F24F5}"/>
              </a:ext>
            </a:extLst>
          </p:cNvPr>
          <p:cNvPicPr>
            <a:picLocks noChangeAspect="1"/>
          </p:cNvPicPr>
          <p:nvPr/>
        </p:nvPicPr>
        <p:blipFill>
          <a:blip r:embed="rId3"/>
          <a:stretch>
            <a:fillRect/>
          </a:stretch>
        </p:blipFill>
        <p:spPr>
          <a:xfrm>
            <a:off x="7356152" y="1690688"/>
            <a:ext cx="3534268" cy="3353268"/>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1570</TotalTime>
  <Words>1753</Words>
  <Application>Microsoft Office PowerPoint</Application>
  <PresentationFormat>寬螢幕</PresentationFormat>
  <Paragraphs>159</Paragraphs>
  <Slides>59</Slides>
  <Notes>0</Notes>
  <HiddenSlides>28</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59</vt:i4>
      </vt:variant>
    </vt:vector>
  </HeadingPairs>
  <TitlesOfParts>
    <vt:vector size="64" baseType="lpstr">
      <vt:lpstr>標楷體</vt:lpstr>
      <vt:lpstr>Arial</vt:lpstr>
      <vt:lpstr>Calibri</vt:lpstr>
      <vt:lpstr>Calibri Light</vt:lpstr>
      <vt:lpstr>Office 佈景主題</vt:lpstr>
      <vt:lpstr>Week25週報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比對</vt:lpstr>
      <vt:lpstr>訓練效果</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42</cp:revision>
  <dcterms:created xsi:type="dcterms:W3CDTF">2023-07-03T04:04:53Z</dcterms:created>
  <dcterms:modified xsi:type="dcterms:W3CDTF">2023-07-31T17:46:14Z</dcterms:modified>
</cp:coreProperties>
</file>